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76" r:id="rId18"/>
    <p:sldId id="274" r:id="rId19"/>
    <p:sldId id="275" r:id="rId20"/>
    <p:sldId id="258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906" y="1613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0" Type="http://schemas.openxmlformats.org/officeDocument/2006/relationships/tags" Target="../tags/tag392.xml"/><Relationship Id="rId29" Type="http://schemas.openxmlformats.org/officeDocument/2006/relationships/tags" Target="../tags/tag401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6.xml"/><Relationship Id="rId18" Type="http://schemas.openxmlformats.org/officeDocument/2006/relationships/tags" Target="../tags/tag431.xml"/><Relationship Id="rId26" Type="http://schemas.openxmlformats.org/officeDocument/2006/relationships/tags" Target="../tags/tag439.xml"/><Relationship Id="rId39" Type="http://schemas.openxmlformats.org/officeDocument/2006/relationships/tags" Target="../tags/tag452.xml"/><Relationship Id="rId21" Type="http://schemas.openxmlformats.org/officeDocument/2006/relationships/tags" Target="../tags/tag434.xml"/><Relationship Id="rId34" Type="http://schemas.openxmlformats.org/officeDocument/2006/relationships/tags" Target="../tags/tag447.xml"/><Relationship Id="rId42" Type="http://schemas.openxmlformats.org/officeDocument/2006/relationships/tags" Target="../tags/tag455.xml"/><Relationship Id="rId47" Type="http://schemas.openxmlformats.org/officeDocument/2006/relationships/tags" Target="../tags/tag460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6" Type="http://schemas.openxmlformats.org/officeDocument/2006/relationships/tags" Target="../tags/tag429.xml"/><Relationship Id="rId29" Type="http://schemas.openxmlformats.org/officeDocument/2006/relationships/tags" Target="../tags/tag442.xml"/><Relationship Id="rId11" Type="http://schemas.openxmlformats.org/officeDocument/2006/relationships/tags" Target="../tags/tag424.xml"/><Relationship Id="rId24" Type="http://schemas.openxmlformats.org/officeDocument/2006/relationships/tags" Target="../tags/tag437.xml"/><Relationship Id="rId32" Type="http://schemas.openxmlformats.org/officeDocument/2006/relationships/tags" Target="../tags/tag445.xml"/><Relationship Id="rId37" Type="http://schemas.openxmlformats.org/officeDocument/2006/relationships/tags" Target="../tags/tag450.xml"/><Relationship Id="rId40" Type="http://schemas.openxmlformats.org/officeDocument/2006/relationships/tags" Target="../tags/tag453.xml"/><Relationship Id="rId45" Type="http://schemas.openxmlformats.org/officeDocument/2006/relationships/tags" Target="../tags/tag458.xml"/><Relationship Id="rId5" Type="http://schemas.openxmlformats.org/officeDocument/2006/relationships/tags" Target="../tags/tag418.xml"/><Relationship Id="rId15" Type="http://schemas.openxmlformats.org/officeDocument/2006/relationships/tags" Target="../tags/tag428.xml"/><Relationship Id="rId23" Type="http://schemas.openxmlformats.org/officeDocument/2006/relationships/tags" Target="../tags/tag436.xml"/><Relationship Id="rId28" Type="http://schemas.openxmlformats.org/officeDocument/2006/relationships/tags" Target="../tags/tag441.xml"/><Relationship Id="rId36" Type="http://schemas.openxmlformats.org/officeDocument/2006/relationships/tags" Target="../tags/tag449.xml"/><Relationship Id="rId49" Type="http://schemas.openxmlformats.org/officeDocument/2006/relationships/image" Target="../media/image18.png"/><Relationship Id="rId10" Type="http://schemas.openxmlformats.org/officeDocument/2006/relationships/tags" Target="../tags/tag423.xml"/><Relationship Id="rId19" Type="http://schemas.openxmlformats.org/officeDocument/2006/relationships/tags" Target="../tags/tag432.xml"/><Relationship Id="rId31" Type="http://schemas.openxmlformats.org/officeDocument/2006/relationships/tags" Target="../tags/tag444.xml"/><Relationship Id="rId44" Type="http://schemas.openxmlformats.org/officeDocument/2006/relationships/tags" Target="../tags/tag457.xml"/><Relationship Id="rId4" Type="http://schemas.openxmlformats.org/officeDocument/2006/relationships/tags" Target="../tags/tag417.xml"/><Relationship Id="rId9" Type="http://schemas.openxmlformats.org/officeDocument/2006/relationships/tags" Target="../tags/tag422.xml"/><Relationship Id="rId14" Type="http://schemas.openxmlformats.org/officeDocument/2006/relationships/tags" Target="../tags/tag427.xml"/><Relationship Id="rId22" Type="http://schemas.openxmlformats.org/officeDocument/2006/relationships/tags" Target="../tags/tag435.xml"/><Relationship Id="rId27" Type="http://schemas.openxmlformats.org/officeDocument/2006/relationships/tags" Target="../tags/tag440.xml"/><Relationship Id="rId30" Type="http://schemas.openxmlformats.org/officeDocument/2006/relationships/tags" Target="../tags/tag443.xml"/><Relationship Id="rId35" Type="http://schemas.openxmlformats.org/officeDocument/2006/relationships/tags" Target="../tags/tag448.xml"/><Relationship Id="rId43" Type="http://schemas.openxmlformats.org/officeDocument/2006/relationships/tags" Target="../tags/tag456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12" Type="http://schemas.openxmlformats.org/officeDocument/2006/relationships/tags" Target="../tags/tag425.xml"/><Relationship Id="rId17" Type="http://schemas.openxmlformats.org/officeDocument/2006/relationships/tags" Target="../tags/tag430.xml"/><Relationship Id="rId25" Type="http://schemas.openxmlformats.org/officeDocument/2006/relationships/tags" Target="../tags/tag438.xml"/><Relationship Id="rId33" Type="http://schemas.openxmlformats.org/officeDocument/2006/relationships/tags" Target="../tags/tag446.xml"/><Relationship Id="rId38" Type="http://schemas.openxmlformats.org/officeDocument/2006/relationships/tags" Target="../tags/tag451.xml"/><Relationship Id="rId46" Type="http://schemas.openxmlformats.org/officeDocument/2006/relationships/tags" Target="../tags/tag459.xml"/><Relationship Id="rId20" Type="http://schemas.openxmlformats.org/officeDocument/2006/relationships/tags" Target="../tags/tag433.xml"/><Relationship Id="rId41" Type="http://schemas.openxmlformats.org/officeDocument/2006/relationships/tags" Target="../tags/tag454.xml"/><Relationship Id="rId1" Type="http://schemas.openxmlformats.org/officeDocument/2006/relationships/tags" Target="../tags/tag414.xml"/><Relationship Id="rId6" Type="http://schemas.openxmlformats.org/officeDocument/2006/relationships/tags" Target="../tags/tag4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41" Type="http://schemas.openxmlformats.org/officeDocument/2006/relationships/image" Target="../media/image19.png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image" Target="../media/image18.png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26" Type="http://schemas.openxmlformats.org/officeDocument/2006/relationships/tags" Target="../tags/tag524.xml"/><Relationship Id="rId39" Type="http://schemas.openxmlformats.org/officeDocument/2006/relationships/tags" Target="../tags/tag537.xml"/><Relationship Id="rId21" Type="http://schemas.openxmlformats.org/officeDocument/2006/relationships/tags" Target="../tags/tag519.xml"/><Relationship Id="rId34" Type="http://schemas.openxmlformats.org/officeDocument/2006/relationships/tags" Target="../tags/tag532.xml"/><Relationship Id="rId42" Type="http://schemas.openxmlformats.org/officeDocument/2006/relationships/tags" Target="../tags/tag540.xml"/><Relationship Id="rId47" Type="http://schemas.openxmlformats.org/officeDocument/2006/relationships/image" Target="../media/image19.png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9" Type="http://schemas.openxmlformats.org/officeDocument/2006/relationships/tags" Target="../tags/tag527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24" Type="http://schemas.openxmlformats.org/officeDocument/2006/relationships/tags" Target="../tags/tag522.xml"/><Relationship Id="rId32" Type="http://schemas.openxmlformats.org/officeDocument/2006/relationships/tags" Target="../tags/tag530.xml"/><Relationship Id="rId37" Type="http://schemas.openxmlformats.org/officeDocument/2006/relationships/tags" Target="../tags/tag535.xml"/><Relationship Id="rId40" Type="http://schemas.openxmlformats.org/officeDocument/2006/relationships/tags" Target="../tags/tag53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23" Type="http://schemas.openxmlformats.org/officeDocument/2006/relationships/tags" Target="../tags/tag521.xml"/><Relationship Id="rId28" Type="http://schemas.openxmlformats.org/officeDocument/2006/relationships/tags" Target="../tags/tag526.xml"/><Relationship Id="rId36" Type="http://schemas.openxmlformats.org/officeDocument/2006/relationships/tags" Target="../tags/tag534.xml"/><Relationship Id="rId10" Type="http://schemas.openxmlformats.org/officeDocument/2006/relationships/tags" Target="../tags/tag508.xml"/><Relationship Id="rId19" Type="http://schemas.openxmlformats.org/officeDocument/2006/relationships/tags" Target="../tags/tag517.xml"/><Relationship Id="rId31" Type="http://schemas.openxmlformats.org/officeDocument/2006/relationships/tags" Target="../tags/tag529.xml"/><Relationship Id="rId44" Type="http://schemas.openxmlformats.org/officeDocument/2006/relationships/tags" Target="../tags/tag542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Relationship Id="rId22" Type="http://schemas.openxmlformats.org/officeDocument/2006/relationships/tags" Target="../tags/tag520.xml"/><Relationship Id="rId27" Type="http://schemas.openxmlformats.org/officeDocument/2006/relationships/tags" Target="../tags/tag525.xml"/><Relationship Id="rId30" Type="http://schemas.openxmlformats.org/officeDocument/2006/relationships/tags" Target="../tags/tag528.xml"/><Relationship Id="rId35" Type="http://schemas.openxmlformats.org/officeDocument/2006/relationships/tags" Target="../tags/tag533.xml"/><Relationship Id="rId43" Type="http://schemas.openxmlformats.org/officeDocument/2006/relationships/tags" Target="../tags/tag541.xml"/><Relationship Id="rId8" Type="http://schemas.openxmlformats.org/officeDocument/2006/relationships/tags" Target="../tags/tag506.xml"/><Relationship Id="rId3" Type="http://schemas.openxmlformats.org/officeDocument/2006/relationships/tags" Target="../tags/tag501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5" Type="http://schemas.openxmlformats.org/officeDocument/2006/relationships/tags" Target="../tags/tag523.xml"/><Relationship Id="rId33" Type="http://schemas.openxmlformats.org/officeDocument/2006/relationships/tags" Target="../tags/tag531.xml"/><Relationship Id="rId38" Type="http://schemas.openxmlformats.org/officeDocument/2006/relationships/tags" Target="../tags/tag536.xml"/><Relationship Id="rId46" Type="http://schemas.openxmlformats.org/officeDocument/2006/relationships/image" Target="../media/image18.png"/><Relationship Id="rId20" Type="http://schemas.openxmlformats.org/officeDocument/2006/relationships/tags" Target="../tags/tag518.xml"/><Relationship Id="rId41" Type="http://schemas.openxmlformats.org/officeDocument/2006/relationships/tags" Target="../tags/tag53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8.xml"/><Relationship Id="rId21" Type="http://schemas.openxmlformats.org/officeDocument/2006/relationships/tags" Target="../tags/tag563.xml"/><Relationship Id="rId42" Type="http://schemas.openxmlformats.org/officeDocument/2006/relationships/tags" Target="../tags/tag584.xml"/><Relationship Id="rId47" Type="http://schemas.openxmlformats.org/officeDocument/2006/relationships/tags" Target="../tags/tag589.xml"/><Relationship Id="rId63" Type="http://schemas.openxmlformats.org/officeDocument/2006/relationships/tags" Target="../tags/tag605.xml"/><Relationship Id="rId68" Type="http://schemas.openxmlformats.org/officeDocument/2006/relationships/tags" Target="../tags/tag610.xml"/><Relationship Id="rId84" Type="http://schemas.openxmlformats.org/officeDocument/2006/relationships/slideLayout" Target="../slideLayouts/slideLayout2.xml"/><Relationship Id="rId16" Type="http://schemas.openxmlformats.org/officeDocument/2006/relationships/tags" Target="../tags/tag558.xml"/><Relationship Id="rId11" Type="http://schemas.openxmlformats.org/officeDocument/2006/relationships/tags" Target="../tags/tag553.xml"/><Relationship Id="rId32" Type="http://schemas.openxmlformats.org/officeDocument/2006/relationships/tags" Target="../tags/tag574.xml"/><Relationship Id="rId37" Type="http://schemas.openxmlformats.org/officeDocument/2006/relationships/tags" Target="../tags/tag579.xml"/><Relationship Id="rId53" Type="http://schemas.openxmlformats.org/officeDocument/2006/relationships/tags" Target="../tags/tag595.xml"/><Relationship Id="rId58" Type="http://schemas.openxmlformats.org/officeDocument/2006/relationships/tags" Target="../tags/tag600.xml"/><Relationship Id="rId74" Type="http://schemas.openxmlformats.org/officeDocument/2006/relationships/tags" Target="../tags/tag616.xml"/><Relationship Id="rId79" Type="http://schemas.openxmlformats.org/officeDocument/2006/relationships/tags" Target="../tags/tag621.xml"/><Relationship Id="rId5" Type="http://schemas.openxmlformats.org/officeDocument/2006/relationships/tags" Target="../tags/tag547.xml"/><Relationship Id="rId19" Type="http://schemas.openxmlformats.org/officeDocument/2006/relationships/tags" Target="../tags/tag561.xml"/><Relationship Id="rId14" Type="http://schemas.openxmlformats.org/officeDocument/2006/relationships/tags" Target="../tags/tag556.xml"/><Relationship Id="rId22" Type="http://schemas.openxmlformats.org/officeDocument/2006/relationships/tags" Target="../tags/tag564.xml"/><Relationship Id="rId27" Type="http://schemas.openxmlformats.org/officeDocument/2006/relationships/tags" Target="../tags/tag569.xml"/><Relationship Id="rId30" Type="http://schemas.openxmlformats.org/officeDocument/2006/relationships/tags" Target="../tags/tag572.xml"/><Relationship Id="rId35" Type="http://schemas.openxmlformats.org/officeDocument/2006/relationships/tags" Target="../tags/tag577.xml"/><Relationship Id="rId43" Type="http://schemas.openxmlformats.org/officeDocument/2006/relationships/tags" Target="../tags/tag585.xml"/><Relationship Id="rId48" Type="http://schemas.openxmlformats.org/officeDocument/2006/relationships/tags" Target="../tags/tag590.xml"/><Relationship Id="rId56" Type="http://schemas.openxmlformats.org/officeDocument/2006/relationships/tags" Target="../tags/tag598.xml"/><Relationship Id="rId64" Type="http://schemas.openxmlformats.org/officeDocument/2006/relationships/tags" Target="../tags/tag606.xml"/><Relationship Id="rId69" Type="http://schemas.openxmlformats.org/officeDocument/2006/relationships/tags" Target="../tags/tag611.xml"/><Relationship Id="rId77" Type="http://schemas.openxmlformats.org/officeDocument/2006/relationships/tags" Target="../tags/tag619.xml"/><Relationship Id="rId8" Type="http://schemas.openxmlformats.org/officeDocument/2006/relationships/tags" Target="../tags/tag550.xml"/><Relationship Id="rId51" Type="http://schemas.openxmlformats.org/officeDocument/2006/relationships/tags" Target="../tags/tag593.xml"/><Relationship Id="rId72" Type="http://schemas.openxmlformats.org/officeDocument/2006/relationships/tags" Target="../tags/tag614.xml"/><Relationship Id="rId80" Type="http://schemas.openxmlformats.org/officeDocument/2006/relationships/tags" Target="../tags/tag622.xml"/><Relationship Id="rId85" Type="http://schemas.openxmlformats.org/officeDocument/2006/relationships/image" Target="../media/image19.png"/><Relationship Id="rId3" Type="http://schemas.openxmlformats.org/officeDocument/2006/relationships/tags" Target="../tags/tag545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5" Type="http://schemas.openxmlformats.org/officeDocument/2006/relationships/tags" Target="../tags/tag567.xml"/><Relationship Id="rId33" Type="http://schemas.openxmlformats.org/officeDocument/2006/relationships/tags" Target="../tags/tag575.xml"/><Relationship Id="rId38" Type="http://schemas.openxmlformats.org/officeDocument/2006/relationships/tags" Target="../tags/tag580.xml"/><Relationship Id="rId46" Type="http://schemas.openxmlformats.org/officeDocument/2006/relationships/tags" Target="../tags/tag588.xml"/><Relationship Id="rId59" Type="http://schemas.openxmlformats.org/officeDocument/2006/relationships/tags" Target="../tags/tag601.xml"/><Relationship Id="rId67" Type="http://schemas.openxmlformats.org/officeDocument/2006/relationships/tags" Target="../tags/tag609.xml"/><Relationship Id="rId20" Type="http://schemas.openxmlformats.org/officeDocument/2006/relationships/tags" Target="../tags/tag562.xml"/><Relationship Id="rId41" Type="http://schemas.openxmlformats.org/officeDocument/2006/relationships/tags" Target="../tags/tag583.xml"/><Relationship Id="rId54" Type="http://schemas.openxmlformats.org/officeDocument/2006/relationships/tags" Target="../tags/tag596.xml"/><Relationship Id="rId62" Type="http://schemas.openxmlformats.org/officeDocument/2006/relationships/tags" Target="../tags/tag604.xml"/><Relationship Id="rId70" Type="http://schemas.openxmlformats.org/officeDocument/2006/relationships/tags" Target="../tags/tag612.xml"/><Relationship Id="rId75" Type="http://schemas.openxmlformats.org/officeDocument/2006/relationships/tags" Target="../tags/tag617.xml"/><Relationship Id="rId83" Type="http://schemas.openxmlformats.org/officeDocument/2006/relationships/tags" Target="../tags/tag625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5" Type="http://schemas.openxmlformats.org/officeDocument/2006/relationships/tags" Target="../tags/tag557.xml"/><Relationship Id="rId23" Type="http://schemas.openxmlformats.org/officeDocument/2006/relationships/tags" Target="../tags/tag565.xml"/><Relationship Id="rId28" Type="http://schemas.openxmlformats.org/officeDocument/2006/relationships/tags" Target="../tags/tag570.xml"/><Relationship Id="rId36" Type="http://schemas.openxmlformats.org/officeDocument/2006/relationships/tags" Target="../tags/tag578.xml"/><Relationship Id="rId49" Type="http://schemas.openxmlformats.org/officeDocument/2006/relationships/tags" Target="../tags/tag591.xml"/><Relationship Id="rId57" Type="http://schemas.openxmlformats.org/officeDocument/2006/relationships/tags" Target="../tags/tag599.xml"/><Relationship Id="rId10" Type="http://schemas.openxmlformats.org/officeDocument/2006/relationships/tags" Target="../tags/tag552.xml"/><Relationship Id="rId31" Type="http://schemas.openxmlformats.org/officeDocument/2006/relationships/tags" Target="../tags/tag573.xml"/><Relationship Id="rId44" Type="http://schemas.openxmlformats.org/officeDocument/2006/relationships/tags" Target="../tags/tag586.xml"/><Relationship Id="rId52" Type="http://schemas.openxmlformats.org/officeDocument/2006/relationships/tags" Target="../tags/tag594.xml"/><Relationship Id="rId60" Type="http://schemas.openxmlformats.org/officeDocument/2006/relationships/tags" Target="../tags/tag602.xml"/><Relationship Id="rId65" Type="http://schemas.openxmlformats.org/officeDocument/2006/relationships/tags" Target="../tags/tag607.xml"/><Relationship Id="rId73" Type="http://schemas.openxmlformats.org/officeDocument/2006/relationships/tags" Target="../tags/tag615.xml"/><Relationship Id="rId78" Type="http://schemas.openxmlformats.org/officeDocument/2006/relationships/tags" Target="../tags/tag620.xml"/><Relationship Id="rId81" Type="http://schemas.openxmlformats.org/officeDocument/2006/relationships/tags" Target="../tags/tag623.xml"/><Relationship Id="rId86" Type="http://schemas.openxmlformats.org/officeDocument/2006/relationships/image" Target="../media/image18.png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9" Type="http://schemas.openxmlformats.org/officeDocument/2006/relationships/tags" Target="../tags/tag581.xml"/><Relationship Id="rId34" Type="http://schemas.openxmlformats.org/officeDocument/2006/relationships/tags" Target="../tags/tag576.xml"/><Relationship Id="rId50" Type="http://schemas.openxmlformats.org/officeDocument/2006/relationships/tags" Target="../tags/tag592.xml"/><Relationship Id="rId55" Type="http://schemas.openxmlformats.org/officeDocument/2006/relationships/tags" Target="../tags/tag597.xml"/><Relationship Id="rId76" Type="http://schemas.openxmlformats.org/officeDocument/2006/relationships/tags" Target="../tags/tag618.xml"/><Relationship Id="rId7" Type="http://schemas.openxmlformats.org/officeDocument/2006/relationships/tags" Target="../tags/tag549.xml"/><Relationship Id="rId71" Type="http://schemas.openxmlformats.org/officeDocument/2006/relationships/tags" Target="../tags/tag613.xml"/><Relationship Id="rId2" Type="http://schemas.openxmlformats.org/officeDocument/2006/relationships/tags" Target="../tags/tag544.xml"/><Relationship Id="rId29" Type="http://schemas.openxmlformats.org/officeDocument/2006/relationships/tags" Target="../tags/tag571.xml"/><Relationship Id="rId24" Type="http://schemas.openxmlformats.org/officeDocument/2006/relationships/tags" Target="../tags/tag566.xml"/><Relationship Id="rId40" Type="http://schemas.openxmlformats.org/officeDocument/2006/relationships/tags" Target="../tags/tag582.xml"/><Relationship Id="rId45" Type="http://schemas.openxmlformats.org/officeDocument/2006/relationships/tags" Target="../tags/tag587.xml"/><Relationship Id="rId66" Type="http://schemas.openxmlformats.org/officeDocument/2006/relationships/tags" Target="../tags/tag608.xml"/><Relationship Id="rId61" Type="http://schemas.openxmlformats.org/officeDocument/2006/relationships/tags" Target="../tags/tag603.xml"/><Relationship Id="rId82" Type="http://schemas.openxmlformats.org/officeDocument/2006/relationships/tags" Target="../tags/tag62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1.xml"/><Relationship Id="rId21" Type="http://schemas.openxmlformats.org/officeDocument/2006/relationships/tags" Target="../tags/tag646.xml"/><Relationship Id="rId42" Type="http://schemas.openxmlformats.org/officeDocument/2006/relationships/tags" Target="../tags/tag667.xml"/><Relationship Id="rId47" Type="http://schemas.openxmlformats.org/officeDocument/2006/relationships/tags" Target="../tags/tag672.xml"/><Relationship Id="rId63" Type="http://schemas.openxmlformats.org/officeDocument/2006/relationships/tags" Target="../tags/tag688.xml"/><Relationship Id="rId68" Type="http://schemas.openxmlformats.org/officeDocument/2006/relationships/tags" Target="../tags/tag693.xml"/><Relationship Id="rId84" Type="http://schemas.openxmlformats.org/officeDocument/2006/relationships/tags" Target="../tags/tag709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1.xml"/><Relationship Id="rId11" Type="http://schemas.openxmlformats.org/officeDocument/2006/relationships/tags" Target="../tags/tag636.xml"/><Relationship Id="rId32" Type="http://schemas.openxmlformats.org/officeDocument/2006/relationships/tags" Target="../tags/tag657.xml"/><Relationship Id="rId37" Type="http://schemas.openxmlformats.org/officeDocument/2006/relationships/tags" Target="../tags/tag662.xml"/><Relationship Id="rId53" Type="http://schemas.openxmlformats.org/officeDocument/2006/relationships/tags" Target="../tags/tag678.xml"/><Relationship Id="rId58" Type="http://schemas.openxmlformats.org/officeDocument/2006/relationships/tags" Target="../tags/tag683.xml"/><Relationship Id="rId74" Type="http://schemas.openxmlformats.org/officeDocument/2006/relationships/tags" Target="../tags/tag699.xml"/><Relationship Id="rId79" Type="http://schemas.openxmlformats.org/officeDocument/2006/relationships/tags" Target="../tags/tag704.xml"/><Relationship Id="rId5" Type="http://schemas.openxmlformats.org/officeDocument/2006/relationships/tags" Target="../tags/tag630.xml"/><Relationship Id="rId90" Type="http://schemas.openxmlformats.org/officeDocument/2006/relationships/image" Target="../media/image20.png"/><Relationship Id="rId14" Type="http://schemas.openxmlformats.org/officeDocument/2006/relationships/tags" Target="../tags/tag639.xml"/><Relationship Id="rId22" Type="http://schemas.openxmlformats.org/officeDocument/2006/relationships/tags" Target="../tags/tag647.xml"/><Relationship Id="rId27" Type="http://schemas.openxmlformats.org/officeDocument/2006/relationships/tags" Target="../tags/tag652.xml"/><Relationship Id="rId30" Type="http://schemas.openxmlformats.org/officeDocument/2006/relationships/tags" Target="../tags/tag655.xml"/><Relationship Id="rId35" Type="http://schemas.openxmlformats.org/officeDocument/2006/relationships/tags" Target="../tags/tag660.xml"/><Relationship Id="rId43" Type="http://schemas.openxmlformats.org/officeDocument/2006/relationships/tags" Target="../tags/tag668.xml"/><Relationship Id="rId48" Type="http://schemas.openxmlformats.org/officeDocument/2006/relationships/tags" Target="../tags/tag673.xml"/><Relationship Id="rId56" Type="http://schemas.openxmlformats.org/officeDocument/2006/relationships/tags" Target="../tags/tag681.xml"/><Relationship Id="rId64" Type="http://schemas.openxmlformats.org/officeDocument/2006/relationships/tags" Target="../tags/tag689.xml"/><Relationship Id="rId69" Type="http://schemas.openxmlformats.org/officeDocument/2006/relationships/tags" Target="../tags/tag694.xml"/><Relationship Id="rId77" Type="http://schemas.openxmlformats.org/officeDocument/2006/relationships/tags" Target="../tags/tag702.xml"/><Relationship Id="rId8" Type="http://schemas.openxmlformats.org/officeDocument/2006/relationships/tags" Target="../tags/tag633.xml"/><Relationship Id="rId51" Type="http://schemas.openxmlformats.org/officeDocument/2006/relationships/tags" Target="../tags/tag676.xml"/><Relationship Id="rId72" Type="http://schemas.openxmlformats.org/officeDocument/2006/relationships/tags" Target="../tags/tag697.xml"/><Relationship Id="rId80" Type="http://schemas.openxmlformats.org/officeDocument/2006/relationships/tags" Target="../tags/tag705.xml"/><Relationship Id="rId85" Type="http://schemas.openxmlformats.org/officeDocument/2006/relationships/tags" Target="../tags/tag710.xml"/><Relationship Id="rId3" Type="http://schemas.openxmlformats.org/officeDocument/2006/relationships/tags" Target="../tags/tag628.xml"/><Relationship Id="rId12" Type="http://schemas.openxmlformats.org/officeDocument/2006/relationships/tags" Target="../tags/tag637.xml"/><Relationship Id="rId17" Type="http://schemas.openxmlformats.org/officeDocument/2006/relationships/tags" Target="../tags/tag642.xml"/><Relationship Id="rId25" Type="http://schemas.openxmlformats.org/officeDocument/2006/relationships/tags" Target="../tags/tag650.xml"/><Relationship Id="rId33" Type="http://schemas.openxmlformats.org/officeDocument/2006/relationships/tags" Target="../tags/tag658.xml"/><Relationship Id="rId38" Type="http://schemas.openxmlformats.org/officeDocument/2006/relationships/tags" Target="../tags/tag663.xml"/><Relationship Id="rId46" Type="http://schemas.openxmlformats.org/officeDocument/2006/relationships/tags" Target="../tags/tag671.xml"/><Relationship Id="rId59" Type="http://schemas.openxmlformats.org/officeDocument/2006/relationships/tags" Target="../tags/tag684.xml"/><Relationship Id="rId67" Type="http://schemas.openxmlformats.org/officeDocument/2006/relationships/tags" Target="../tags/tag692.xml"/><Relationship Id="rId20" Type="http://schemas.openxmlformats.org/officeDocument/2006/relationships/tags" Target="../tags/tag645.xml"/><Relationship Id="rId41" Type="http://schemas.openxmlformats.org/officeDocument/2006/relationships/tags" Target="../tags/tag666.xml"/><Relationship Id="rId54" Type="http://schemas.openxmlformats.org/officeDocument/2006/relationships/tags" Target="../tags/tag679.xml"/><Relationship Id="rId62" Type="http://schemas.openxmlformats.org/officeDocument/2006/relationships/tags" Target="../tags/tag687.xml"/><Relationship Id="rId70" Type="http://schemas.openxmlformats.org/officeDocument/2006/relationships/tags" Target="../tags/tag695.xml"/><Relationship Id="rId75" Type="http://schemas.openxmlformats.org/officeDocument/2006/relationships/tags" Target="../tags/tag700.xml"/><Relationship Id="rId83" Type="http://schemas.openxmlformats.org/officeDocument/2006/relationships/tags" Target="../tags/tag708.xml"/><Relationship Id="rId88" Type="http://schemas.openxmlformats.org/officeDocument/2006/relationships/tags" Target="../tags/tag713.xml"/><Relationship Id="rId1" Type="http://schemas.openxmlformats.org/officeDocument/2006/relationships/tags" Target="../tags/tag626.xml"/><Relationship Id="rId6" Type="http://schemas.openxmlformats.org/officeDocument/2006/relationships/tags" Target="../tags/tag631.xml"/><Relationship Id="rId15" Type="http://schemas.openxmlformats.org/officeDocument/2006/relationships/tags" Target="../tags/tag640.xml"/><Relationship Id="rId23" Type="http://schemas.openxmlformats.org/officeDocument/2006/relationships/tags" Target="../tags/tag648.xml"/><Relationship Id="rId28" Type="http://schemas.openxmlformats.org/officeDocument/2006/relationships/tags" Target="../tags/tag653.xml"/><Relationship Id="rId36" Type="http://schemas.openxmlformats.org/officeDocument/2006/relationships/tags" Target="../tags/tag661.xml"/><Relationship Id="rId49" Type="http://schemas.openxmlformats.org/officeDocument/2006/relationships/tags" Target="../tags/tag674.xml"/><Relationship Id="rId57" Type="http://schemas.openxmlformats.org/officeDocument/2006/relationships/tags" Target="../tags/tag682.xml"/><Relationship Id="rId10" Type="http://schemas.openxmlformats.org/officeDocument/2006/relationships/tags" Target="../tags/tag635.xml"/><Relationship Id="rId31" Type="http://schemas.openxmlformats.org/officeDocument/2006/relationships/tags" Target="../tags/tag656.xml"/><Relationship Id="rId44" Type="http://schemas.openxmlformats.org/officeDocument/2006/relationships/tags" Target="../tags/tag669.xml"/><Relationship Id="rId52" Type="http://schemas.openxmlformats.org/officeDocument/2006/relationships/tags" Target="../tags/tag677.xml"/><Relationship Id="rId60" Type="http://schemas.openxmlformats.org/officeDocument/2006/relationships/tags" Target="../tags/tag685.xml"/><Relationship Id="rId65" Type="http://schemas.openxmlformats.org/officeDocument/2006/relationships/tags" Target="../tags/tag690.xml"/><Relationship Id="rId73" Type="http://schemas.openxmlformats.org/officeDocument/2006/relationships/tags" Target="../tags/tag698.xml"/><Relationship Id="rId78" Type="http://schemas.openxmlformats.org/officeDocument/2006/relationships/tags" Target="../tags/tag703.xml"/><Relationship Id="rId81" Type="http://schemas.openxmlformats.org/officeDocument/2006/relationships/tags" Target="../tags/tag706.xml"/><Relationship Id="rId86" Type="http://schemas.openxmlformats.org/officeDocument/2006/relationships/tags" Target="../tags/tag711.xml"/><Relationship Id="rId4" Type="http://schemas.openxmlformats.org/officeDocument/2006/relationships/tags" Target="../tags/tag629.xml"/><Relationship Id="rId9" Type="http://schemas.openxmlformats.org/officeDocument/2006/relationships/tags" Target="../tags/tag634.xml"/><Relationship Id="rId13" Type="http://schemas.openxmlformats.org/officeDocument/2006/relationships/tags" Target="../tags/tag638.xml"/><Relationship Id="rId18" Type="http://schemas.openxmlformats.org/officeDocument/2006/relationships/tags" Target="../tags/tag643.xml"/><Relationship Id="rId39" Type="http://schemas.openxmlformats.org/officeDocument/2006/relationships/tags" Target="../tags/tag664.xml"/><Relationship Id="rId34" Type="http://schemas.openxmlformats.org/officeDocument/2006/relationships/tags" Target="../tags/tag659.xml"/><Relationship Id="rId50" Type="http://schemas.openxmlformats.org/officeDocument/2006/relationships/tags" Target="../tags/tag675.xml"/><Relationship Id="rId55" Type="http://schemas.openxmlformats.org/officeDocument/2006/relationships/tags" Target="../tags/tag680.xml"/><Relationship Id="rId76" Type="http://schemas.openxmlformats.org/officeDocument/2006/relationships/tags" Target="../tags/tag701.xml"/><Relationship Id="rId7" Type="http://schemas.openxmlformats.org/officeDocument/2006/relationships/tags" Target="../tags/tag632.xml"/><Relationship Id="rId71" Type="http://schemas.openxmlformats.org/officeDocument/2006/relationships/tags" Target="../tags/tag696.xml"/><Relationship Id="rId2" Type="http://schemas.openxmlformats.org/officeDocument/2006/relationships/tags" Target="../tags/tag627.xml"/><Relationship Id="rId29" Type="http://schemas.openxmlformats.org/officeDocument/2006/relationships/tags" Target="../tags/tag654.xml"/><Relationship Id="rId24" Type="http://schemas.openxmlformats.org/officeDocument/2006/relationships/tags" Target="../tags/tag649.xml"/><Relationship Id="rId40" Type="http://schemas.openxmlformats.org/officeDocument/2006/relationships/tags" Target="../tags/tag665.xml"/><Relationship Id="rId45" Type="http://schemas.openxmlformats.org/officeDocument/2006/relationships/tags" Target="../tags/tag670.xml"/><Relationship Id="rId66" Type="http://schemas.openxmlformats.org/officeDocument/2006/relationships/tags" Target="../tags/tag691.xml"/><Relationship Id="rId87" Type="http://schemas.openxmlformats.org/officeDocument/2006/relationships/tags" Target="../tags/tag712.xml"/><Relationship Id="rId61" Type="http://schemas.openxmlformats.org/officeDocument/2006/relationships/tags" Target="../tags/tag686.xml"/><Relationship Id="rId82" Type="http://schemas.openxmlformats.org/officeDocument/2006/relationships/tags" Target="../tags/tag707.xml"/><Relationship Id="rId19" Type="http://schemas.openxmlformats.org/officeDocument/2006/relationships/tags" Target="../tags/tag6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5C809F5-01D7-47CD-BD38-7451D05587B0}"/>
              </a:ext>
            </a:extLst>
          </p:cNvPr>
          <p:cNvGrpSpPr/>
          <p:nvPr/>
        </p:nvGrpSpPr>
        <p:grpSpPr>
          <a:xfrm>
            <a:off x="-694221" y="1295553"/>
            <a:ext cx="19677084" cy="4550890"/>
            <a:chOff x="-694221" y="1295553"/>
            <a:chExt cx="19677084" cy="455089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70902E1-C07C-46F8-BCB8-C98DBF646D47}"/>
                </a:ext>
              </a:extLst>
            </p:cNvPr>
            <p:cNvGrpSpPr/>
            <p:nvPr/>
          </p:nvGrpSpPr>
          <p:grpSpPr>
            <a:xfrm>
              <a:off x="9822958" y="1295553"/>
              <a:ext cx="9159905" cy="4508110"/>
              <a:chOff x="1195832" y="1761826"/>
              <a:chExt cx="9159905" cy="450811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D1AF69E-876C-42DD-98B3-E13FC188B754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8F2D0F3F-ED0A-4830-BB6B-6AAEB35F6F49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A97F2B7B-1FD9-46BC-92E6-FFC8BB9EE3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D05E8F50-A1C4-406C-91F0-3ABDDFA690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C230266-16AD-4C4A-959F-C90B7700A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4" name="图片 63">
                    <a:extLst>
                      <a:ext uri="{FF2B5EF4-FFF2-40B4-BE49-F238E27FC236}">
                        <a16:creationId xmlns:a16="http://schemas.microsoft.com/office/drawing/2014/main" id="{C63EE2D1-1AD4-4FEF-8959-FC8F94CA3E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>
                    <a:extLst>
                      <a:ext uri="{FF2B5EF4-FFF2-40B4-BE49-F238E27FC236}">
                        <a16:creationId xmlns:a16="http://schemas.microsoft.com/office/drawing/2014/main" id="{0D04EAF0-7D48-4AA8-8FBA-C120D68C4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40697F15-4840-4436-8D82-00259BF3F4B9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67" name="图片 66">
                    <a:extLst>
                      <a:ext uri="{FF2B5EF4-FFF2-40B4-BE49-F238E27FC236}">
                        <a16:creationId xmlns:a16="http://schemas.microsoft.com/office/drawing/2014/main" id="{8B9FF32C-E938-43AF-8DDD-E49A1BA0A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CB613B8E-1BF7-4FB2-BD2A-3A02EFAAD12F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298CDABB-EE2C-48C0-89F7-829BB0F31D2A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22CE6A4C-98E3-419A-9801-F96B5BE3F45D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74D8E831-7ECF-4706-8AE8-080875F71AEF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5851DE6E-0A18-4F44-BDE4-7DB613F0DE43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9D46DA4E-C8C1-45EA-87FE-454A6846F4A2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DE5CB6DA-F085-49B7-9B50-7B7F808175A1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DF79DC43-92B6-4411-9EA1-8406B8699E13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8AA90AB5-86D2-41EC-8705-C9C55FDEB052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A0C1680C-6385-45B0-849E-7B79336E82FD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347B4FAA-97C4-4931-AF07-D5B820D20804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7BB9941E-411E-43B8-8405-42FB5582B05B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2C67B4F9-D33C-45EB-9F02-7F9E489B1327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ADD7E923-D547-4679-984C-92B40DCFDA13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B9D3B2E1-E984-45F3-8D74-A0F85248411A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A04E4BEA-51BE-46EF-B561-E14B08290590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1A17FEA0-8316-46AC-917D-EDDF29044BDB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09B0DA50-DC51-47E9-B2AD-E51447A883A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EF1E30E4-AF2F-4040-8505-A8D8A4C28887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97989FD0-B087-4031-93E9-BCF613F48F37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B4B1B3E1-9B3C-4083-991A-307305B67E5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C2C08B1D-D2E6-4144-B799-FDBD84E66ECF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616A760-10C1-49C5-8600-F526F55E1B72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E193FAE8-56E3-40FE-9787-84D51F57B7EF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31" name="图片 30">
                    <a:extLst>
                      <a:ext uri="{FF2B5EF4-FFF2-40B4-BE49-F238E27FC236}">
                        <a16:creationId xmlns:a16="http://schemas.microsoft.com/office/drawing/2014/main" id="{980679CF-4E52-41AC-B3DA-1D321ED193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32" name="图片 31">
                    <a:extLst>
                      <a:ext uri="{FF2B5EF4-FFF2-40B4-BE49-F238E27FC236}">
                        <a16:creationId xmlns:a16="http://schemas.microsoft.com/office/drawing/2014/main" id="{9893301C-586E-43FE-BB71-E2B92DF7E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166BF003-BD15-4E1D-914B-97AB1212C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>
                    <a:extLst>
                      <a:ext uri="{FF2B5EF4-FFF2-40B4-BE49-F238E27FC236}">
                        <a16:creationId xmlns:a16="http://schemas.microsoft.com/office/drawing/2014/main" id="{4DDA19C3-7A6C-4C31-B96E-EF4E688315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5" name="图片 34">
                    <a:extLst>
                      <a:ext uri="{FF2B5EF4-FFF2-40B4-BE49-F238E27FC236}">
                        <a16:creationId xmlns:a16="http://schemas.microsoft.com/office/drawing/2014/main" id="{81AECA60-D030-467E-9F1F-99E5783480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F47FA680-0282-491F-A6AF-5E077EE2CD02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id="{6A337748-7F41-4202-97DE-548B63A0B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8E56BCD3-604C-4F93-ABEB-46C52246724C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0A4C1A44-348D-4965-B98D-F825848E93AD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D1BC7C29-BFF1-4A2F-A6AD-4884DBEBBC4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F1EB23B6-94F8-44B9-9691-D98F9788A629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AB5EE01-734E-438F-B34F-639F77C20C81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419C999D-C0A0-480A-AB11-B3EEC573C8BB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CA4B4AB0-4646-4C81-8EAF-9A166F8D4438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7A765F99-9EE0-4245-9D0E-E93CBA15A152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18097391-84E2-414B-8B77-C8B35412E443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323AE189-B49D-4F72-A835-81848215456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27D5766A-2BBD-43DC-8DAD-241695C3D933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CE54EA69-F441-4E02-A644-68568496397B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E880C1BE-2712-4DBF-9491-B55765B10D0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9DD8490F-043F-48A5-A85F-314D7A8ADEBE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BA650B65-0486-49D2-A552-D1D8718B4948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781A9BD6-B93F-49CC-A201-D24F06E9F8E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1F2015B-A29E-4893-BF40-FE0333392419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ADBB311E-3044-4972-87A3-250B232DBD3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7144ADA6-6263-47A2-AB2E-88F19BC067C7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B3D57FA8-ABC6-4C87-B104-8B4B5E27C3B3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F9ECA696-5E69-4190-8C83-65A60CB006DD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1C02D87C-B3A9-4BFF-A24D-072EFD21EB30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454930F-DEF4-46F8-BD74-66A566B079F8}"/>
                </a:ext>
              </a:extLst>
            </p:cNvPr>
            <p:cNvGrpSpPr/>
            <p:nvPr/>
          </p:nvGrpSpPr>
          <p:grpSpPr>
            <a:xfrm>
              <a:off x="-694221" y="1338332"/>
              <a:ext cx="9149103" cy="4508111"/>
              <a:chOff x="1666557" y="1269058"/>
              <a:chExt cx="9149103" cy="4508111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7A5E70D7-22D5-481E-ADC1-FB8CB6A351BD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86EEC861-B342-4877-83C9-3546B4CD2122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18" name="图片 117">
                    <a:extLst>
                      <a:ext uri="{FF2B5EF4-FFF2-40B4-BE49-F238E27FC236}">
                        <a16:creationId xmlns:a16="http://schemas.microsoft.com/office/drawing/2014/main" id="{41C88DD1-C049-4629-8FC3-3803F581C8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19" name="图片 118">
                    <a:extLst>
                      <a:ext uri="{FF2B5EF4-FFF2-40B4-BE49-F238E27FC236}">
                        <a16:creationId xmlns:a16="http://schemas.microsoft.com/office/drawing/2014/main" id="{90A2E2F8-268D-4280-9AF4-28BC576EF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>
                    <a:extLst>
                      <a:ext uri="{FF2B5EF4-FFF2-40B4-BE49-F238E27FC236}">
                        <a16:creationId xmlns:a16="http://schemas.microsoft.com/office/drawing/2014/main" id="{7A105273-C4C2-4116-BE7E-1C598CDB10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120">
                    <a:extLst>
                      <a:ext uri="{FF2B5EF4-FFF2-40B4-BE49-F238E27FC236}">
                        <a16:creationId xmlns:a16="http://schemas.microsoft.com/office/drawing/2014/main" id="{637E91FE-6751-4086-988C-A8603D9A02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121">
                    <a:extLst>
                      <a:ext uri="{FF2B5EF4-FFF2-40B4-BE49-F238E27FC236}">
                        <a16:creationId xmlns:a16="http://schemas.microsoft.com/office/drawing/2014/main" id="{EB0E0817-BCED-4BC6-82F9-850BC8D5A8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5AC199E9-BF7E-4EE9-8AB6-E5244B3F2B60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1099444-9E2D-4809-8F2F-A05984CF7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964AAE86-5B46-4465-AB97-EA0633ABC1F3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94B9867E-8865-4B18-BED8-DEF84B325922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900EBE50-A823-4060-9622-119422AB1ED1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BE8D9647-3202-4EDA-A58C-FFD4C4BA6292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7FD7C88F-5168-407B-B5EA-78F629C5AAA6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DFA2F760-B0FE-4113-8784-FEBAAF94185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C22E56B9-B82B-411E-B5D8-CB985E33EE45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6EC9B78E-370B-4A59-BE87-D30E7A3B7E7A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24823641-7D1A-445B-8FC0-87E31DE9F5B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78DE05A6-AE07-42A1-BEFE-6DE4C1BAD41B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6D55B852-CFD2-49AA-8B30-C2F6F612972C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矩形: 圆角 109">
                  <a:extLst>
                    <a:ext uri="{FF2B5EF4-FFF2-40B4-BE49-F238E27FC236}">
                      <a16:creationId xmlns:a16="http://schemas.microsoft.com/office/drawing/2014/main" id="{B4E2CF73-C19C-4321-8206-6C22829982BB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矩形: 圆角 110">
                  <a:extLst>
                    <a:ext uri="{FF2B5EF4-FFF2-40B4-BE49-F238E27FC236}">
                      <a16:creationId xmlns:a16="http://schemas.microsoft.com/office/drawing/2014/main" id="{A0695A97-1C6C-453C-83C1-7FBA94F5807E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矩形: 圆角 111">
                  <a:extLst>
                    <a:ext uri="{FF2B5EF4-FFF2-40B4-BE49-F238E27FC236}">
                      <a16:creationId xmlns:a16="http://schemas.microsoft.com/office/drawing/2014/main" id="{B6E6CD80-09CB-489B-8B74-1396FEE8C4D8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02BA1877-3B7F-4341-8672-3945B45E982F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96B17B4F-E7FE-4C67-BCC1-7D667C62F40B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C89AFB31-70E3-4AD0-8B4E-9B1B43945DB1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49ECD6F4-985B-4D3E-BEFD-29A59986436F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B7F87A27-D546-4A17-8F11-588920D79346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A147136B-4991-4980-87F5-D050E39B395E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0891E6D6-82A8-4C32-A11C-BF22F8E12630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91" name="图片 90">
                    <a:extLst>
                      <a:ext uri="{FF2B5EF4-FFF2-40B4-BE49-F238E27FC236}">
                        <a16:creationId xmlns:a16="http://schemas.microsoft.com/office/drawing/2014/main" id="{768DB05F-856A-4403-A416-99BB807448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92" name="图片 91">
                    <a:extLst>
                      <a:ext uri="{FF2B5EF4-FFF2-40B4-BE49-F238E27FC236}">
                        <a16:creationId xmlns:a16="http://schemas.microsoft.com/office/drawing/2014/main" id="{24B4FA48-D02C-4D86-BAA9-FC77D3C294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049663D7-003A-414F-B22C-6BD1D5430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>
                    <a:extLst>
                      <a:ext uri="{FF2B5EF4-FFF2-40B4-BE49-F238E27FC236}">
                        <a16:creationId xmlns:a16="http://schemas.microsoft.com/office/drawing/2014/main" id="{99A3E48C-7344-4868-901E-4D67353498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>
                    <a:extLst>
                      <a:ext uri="{FF2B5EF4-FFF2-40B4-BE49-F238E27FC236}">
                        <a16:creationId xmlns:a16="http://schemas.microsoft.com/office/drawing/2014/main" id="{1A4BADD2-616E-43B4-85D1-F519A74AE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008EC42D-E571-4247-AE9B-D8474623EB2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97" name="图片 96">
                    <a:extLst>
                      <a:ext uri="{FF2B5EF4-FFF2-40B4-BE49-F238E27FC236}">
                        <a16:creationId xmlns:a16="http://schemas.microsoft.com/office/drawing/2014/main" id="{988673B8-03B7-4ACB-8175-1C56569A1B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2" name="矩形: 圆角 71">
                  <a:extLst>
                    <a:ext uri="{FF2B5EF4-FFF2-40B4-BE49-F238E27FC236}">
                      <a16:creationId xmlns:a16="http://schemas.microsoft.com/office/drawing/2014/main" id="{519EA4BC-B4E7-491B-AF8A-BFD56FB0428B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F274147D-292C-4D9F-88DF-5A10E814D4F0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B636D227-F89A-4591-95F7-37F28356FF58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78394F1B-5838-47FA-82DA-E1D1442ED933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BDDF9017-09A6-4B29-B568-CA4C5A9235AA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7F3D856D-F3D7-4D10-BD19-8506CE0B34B3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03EAD2E-7924-46B2-B195-8BBA93297BF2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EEFD4394-2E06-434B-A9A4-0E2F15C7F6AA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5101D411-E521-401B-A7D2-5551636A14C4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CD5573BD-AF60-42A5-93C7-B30852AF881B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矩形: 圆角 81">
                  <a:extLst>
                    <a:ext uri="{FF2B5EF4-FFF2-40B4-BE49-F238E27FC236}">
                      <a16:creationId xmlns:a16="http://schemas.microsoft.com/office/drawing/2014/main" id="{9C1FC0DF-0D83-4A34-A829-AA1A192A018B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矩形: 圆角 82">
                  <a:extLst>
                    <a:ext uri="{FF2B5EF4-FFF2-40B4-BE49-F238E27FC236}">
                      <a16:creationId xmlns:a16="http://schemas.microsoft.com/office/drawing/2014/main" id="{A15B1CAC-541E-4D57-B490-F68EEE800287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矩形: 圆角 83">
                  <a:extLst>
                    <a:ext uri="{FF2B5EF4-FFF2-40B4-BE49-F238E27FC236}">
                      <a16:creationId xmlns:a16="http://schemas.microsoft.com/office/drawing/2014/main" id="{F9AA95BD-C7FD-4F28-A1F2-4FC398ECC81E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矩形: 圆角 84">
                  <a:extLst>
                    <a:ext uri="{FF2B5EF4-FFF2-40B4-BE49-F238E27FC236}">
                      <a16:creationId xmlns:a16="http://schemas.microsoft.com/office/drawing/2014/main" id="{DA95E2D5-5089-440C-A065-3C9ECCE819DD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矩形: 圆角 85">
                  <a:extLst>
                    <a:ext uri="{FF2B5EF4-FFF2-40B4-BE49-F238E27FC236}">
                      <a16:creationId xmlns:a16="http://schemas.microsoft.com/office/drawing/2014/main" id="{74647599-3F1B-4471-B40B-186F14BFAF0A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4831828D-8E10-4D8C-8298-DA92D4D4225E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矩形: 圆角 87">
                  <a:extLst>
                    <a:ext uri="{FF2B5EF4-FFF2-40B4-BE49-F238E27FC236}">
                      <a16:creationId xmlns:a16="http://schemas.microsoft.com/office/drawing/2014/main" id="{010FCFFD-B350-4422-9874-61DF06D1AD95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矩形: 圆角 88">
                  <a:extLst>
                    <a:ext uri="{FF2B5EF4-FFF2-40B4-BE49-F238E27FC236}">
                      <a16:creationId xmlns:a16="http://schemas.microsoft.com/office/drawing/2014/main" id="{6EB52327-91F9-4ECE-9122-4DE08E527D68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F498C050-BEEE-4369-B791-0E6400B5565B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</p:grpSp>
        </p:grp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B39E623C-1678-4127-BD26-F38ECBBE2B15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8696960" y="3522835"/>
              <a:ext cx="88392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35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83168D71-EA55-41EE-9AE7-39409D221B71}"/>
              </a:ext>
            </a:extLst>
          </p:cNvPr>
          <p:cNvGrpSpPr/>
          <p:nvPr/>
        </p:nvGrpSpPr>
        <p:grpSpPr>
          <a:xfrm>
            <a:off x="551585" y="179876"/>
            <a:ext cx="11305090" cy="3156393"/>
            <a:chOff x="551585" y="179876"/>
            <a:chExt cx="11305090" cy="315639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21D7FE-2F60-43E3-BCB3-5F9C0B6FE92A}"/>
                </a:ext>
              </a:extLst>
            </p:cNvPr>
            <p:cNvGrpSpPr/>
            <p:nvPr/>
          </p:nvGrpSpPr>
          <p:grpSpPr>
            <a:xfrm>
              <a:off x="10620354" y="2235395"/>
              <a:ext cx="1122809" cy="363101"/>
              <a:chOff x="10666654" y="2523948"/>
              <a:chExt cx="1122809" cy="363101"/>
            </a:xfrm>
          </p:grpSpPr>
          <p:sp>
            <p:nvSpPr>
              <p:cNvPr id="93" name="矩形: 圆角 194">
                <a:extLst>
                  <a:ext uri="{FF2B5EF4-FFF2-40B4-BE49-F238E27FC236}">
                    <a16:creationId xmlns:a16="http://schemas.microsoft.com/office/drawing/2014/main" id="{ACEF95A2-ED4F-4062-92C4-9AC4295C0556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0735251" y="2542275"/>
                <a:ext cx="561405" cy="3241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03F77597-7BD4-404F-86C9-F1C96611EEBE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0666654" y="2523948"/>
                <a:ext cx="1122809" cy="36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271890" y="17987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873639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23747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573172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15758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57661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7380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16904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571120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996448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06047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50389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5542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580010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44478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11589" y="1736217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26266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367623" y="120011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87289" y="17245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873639" y="224223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52138" y="2251807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9430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85757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0426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49581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899006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40909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160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256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36589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46189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51002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164599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29067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94219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258688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02182" y="1744133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754447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88966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27943" y="174413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46708" y="2263825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771818" y="2269295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170069" y="2269295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29725" y="2233737"/>
              <a:ext cx="715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119355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673478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193972"/>
              <a:ext cx="532016" cy="4014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214016"/>
              <a:ext cx="738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119355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673478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214016"/>
              <a:ext cx="782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212773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5966460" y="1482181"/>
              <a:ext cx="4806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E6958891-BA06-4213-9E33-C0289F946935}"/>
                </a:ext>
              </a:extLst>
            </p:cNvPr>
            <p:cNvSpPr txBox="1"/>
            <p:nvPr/>
          </p:nvSpPr>
          <p:spPr>
            <a:xfrm>
              <a:off x="2344320" y="2755174"/>
              <a:ext cx="1709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31618DB7-2A12-44EE-8524-78EF810AF405}"/>
                </a:ext>
              </a:extLst>
            </p:cNvPr>
            <p:cNvSpPr txBox="1"/>
            <p:nvPr/>
          </p:nvSpPr>
          <p:spPr>
            <a:xfrm>
              <a:off x="8081434" y="2813049"/>
              <a:ext cx="2274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60863D7-5267-40FC-AF50-EE99840D82C7}"/>
              </a:ext>
            </a:extLst>
          </p:cNvPr>
          <p:cNvGrpSpPr/>
          <p:nvPr/>
        </p:nvGrpSpPr>
        <p:grpSpPr>
          <a:xfrm>
            <a:off x="551586" y="3633377"/>
            <a:ext cx="11305090" cy="3125649"/>
            <a:chOff x="573743" y="6404280"/>
            <a:chExt cx="11351391" cy="3138450"/>
          </a:xfrm>
        </p:grpSpPr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4422A7C9-1B96-4ED7-83F5-6DB5F9025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573743" y="6404280"/>
              <a:ext cx="11351391" cy="2683119"/>
            </a:xfrm>
            <a:prstGeom prst="rect">
              <a:avLst/>
            </a:prstGeom>
          </p:spPr>
        </p:pic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4A81613C-DEA8-457B-8B62-1E1443D6CDF1}"/>
                </a:ext>
              </a:extLst>
            </p:cNvPr>
            <p:cNvSpPr txBox="1"/>
            <p:nvPr/>
          </p:nvSpPr>
          <p:spPr>
            <a:xfrm>
              <a:off x="2286932" y="9019510"/>
              <a:ext cx="1790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670FB7A4-26E7-4F05-9CD5-86861BABFBEA}"/>
                </a:ext>
              </a:extLst>
            </p:cNvPr>
            <p:cNvSpPr txBox="1"/>
            <p:nvPr/>
          </p:nvSpPr>
          <p:spPr>
            <a:xfrm>
              <a:off x="8162795" y="9019509"/>
              <a:ext cx="2382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08CD1AC-23D5-4380-B219-931CD1F74B9E}"/>
              </a:ext>
            </a:extLst>
          </p:cNvPr>
          <p:cNvSpPr/>
          <p:nvPr/>
        </p:nvSpPr>
        <p:spPr>
          <a:xfrm>
            <a:off x="1705233" y="889686"/>
            <a:ext cx="2304535" cy="23045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3CA743-53CC-49FC-B033-0D14D942A6F1}"/>
              </a:ext>
            </a:extLst>
          </p:cNvPr>
          <p:cNvSpPr/>
          <p:nvPr/>
        </p:nvSpPr>
        <p:spPr>
          <a:xfrm>
            <a:off x="2730842" y="2133734"/>
            <a:ext cx="126658" cy="12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16761-5F5C-46C5-8780-CA5AB2D6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8E58-9899-4471-BD74-ED34137A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DFB4C3-A3E9-4299-B551-4A75BCCA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72696" y="-13354261"/>
            <a:ext cx="44472795" cy="371326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2626E1-EF8F-4269-B109-A4D8829B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68" y="-13354261"/>
            <a:ext cx="46076532" cy="37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583</Words>
  <Application>Microsoft Office PowerPoint</Application>
  <PresentationFormat>宽屏</PresentationFormat>
  <Paragraphs>559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275</cp:revision>
  <dcterms:created xsi:type="dcterms:W3CDTF">2019-06-19T02:08:00Z</dcterms:created>
  <dcterms:modified xsi:type="dcterms:W3CDTF">2023-09-26T14:31:47Z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